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74" r:id="rId4"/>
    <p:sldId id="275" r:id="rId5"/>
    <p:sldId id="276" r:id="rId6"/>
    <p:sldId id="277" r:id="rId7"/>
    <p:sldId id="278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2" Type="http://schemas.openxmlformats.org/officeDocument/2006/relationships/tags" Target="tags/tag14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1B27-E7F5-49D7-BD9A-2C4286A03B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E334F-CA0E-443D-8F68-D69AFB0CE4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199" y="18647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b="1" dirty="0">
                <a:solidFill>
                  <a:schemeClr val="tx1"/>
                </a:solidFill>
              </a:rPr>
              <a:t>PC</a:t>
            </a:r>
            <a:r>
              <a:rPr lang="zh-CN" altLang="en-US" sz="6000" b="1" dirty="0">
                <a:solidFill>
                  <a:schemeClr val="tx1"/>
                </a:solidFill>
              </a:rPr>
              <a:t>端日程表生成器</a:t>
            </a:r>
            <a:endParaRPr lang="zh-CN" altLang="en-US" sz="6000" b="1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2529840" y="4431030"/>
            <a:ext cx="7131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</a:rPr>
              <a:t>成员：孙宇 邝嘉诺 辛哲麒 杨芃麦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/>
          <a:srcRect t="68312" b="5253"/>
          <a:stretch>
            <a:fillRect/>
          </a:stretch>
        </p:blipFill>
        <p:spPr>
          <a:xfrm>
            <a:off x="6220278" y="1637270"/>
            <a:ext cx="5647046" cy="32831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9" b="33221"/>
          <a:stretch>
            <a:fillRect/>
          </a:stretch>
        </p:blipFill>
        <p:spPr>
          <a:xfrm>
            <a:off x="500314" y="1210962"/>
            <a:ext cx="4597307" cy="55397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27057" y="461142"/>
            <a:ext cx="3977768" cy="575808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ffectLst/>
              </a:rPr>
              <a:t>应用场景</a:t>
            </a:r>
            <a:endParaRPr lang="zh-CN" altLang="en-US" sz="4400" b="1" dirty="0">
              <a:solidFill>
                <a:schemeClr val="accent5">
                  <a:lumMod val="50000"/>
                </a:schemeClr>
              </a:solidFill>
              <a:effectLst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8084433" y="39703"/>
            <a:ext cx="45022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tx1"/>
                </a:solidFill>
              </a:rPr>
              <a:t>PC</a:t>
            </a:r>
            <a:r>
              <a:rPr lang="zh-CN" altLang="en-US" sz="3200" b="1" dirty="0">
                <a:solidFill>
                  <a:schemeClr val="tx1"/>
                </a:solidFill>
              </a:rPr>
              <a:t>端日程表生成器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371" y="1157868"/>
            <a:ext cx="5795258" cy="53794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947" y="4380903"/>
            <a:ext cx="1996968" cy="23698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/>
          <a:srcRect l="33492" t="39232" r="27667" b="25641"/>
          <a:stretch>
            <a:fillRect/>
          </a:stretch>
        </p:blipFill>
        <p:spPr>
          <a:xfrm>
            <a:off x="7716674" y="4886584"/>
            <a:ext cx="2748256" cy="1864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/>
                <a:sym typeface="+mn-ea"/>
              </a:rPr>
              <a:t>功能介绍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effectLst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使用软件选定内容后，自动读取剪切板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提取时间、任务等信息加入系统日程中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用户自主选择提醒时间与提醒方式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标题 1"/>
          <p:cNvSpPr txBox="1"/>
          <p:nvPr>
            <p:custDataLst>
              <p:tags r:id="rId3"/>
            </p:custDataLst>
          </p:nvPr>
        </p:nvSpPr>
        <p:spPr>
          <a:xfrm>
            <a:off x="8331308" y="126838"/>
            <a:ext cx="45022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tx1"/>
                </a:solidFill>
              </a:rPr>
              <a:t>PC</a:t>
            </a:r>
            <a:r>
              <a:rPr lang="zh-CN" altLang="en-US" sz="3200" b="1" dirty="0">
                <a:solidFill>
                  <a:schemeClr val="tx1"/>
                </a:solidFill>
              </a:rPr>
              <a:t>端日程表生成器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8684" y="196115"/>
            <a:ext cx="4502203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PC</a:t>
            </a:r>
            <a:r>
              <a:rPr lang="zh-CN" altLang="en-US" sz="3200" b="1" dirty="0">
                <a:solidFill>
                  <a:schemeClr val="tx1"/>
                </a:solidFill>
              </a:rPr>
              <a:t>端日程表生成器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83772" y="2343132"/>
            <a:ext cx="3565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</a:rPr>
              <a:t>软件框架构建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991395" y="2343131"/>
            <a:ext cx="3111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</a:rPr>
              <a:t>大语言模型训练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709031" y="5355772"/>
            <a:ext cx="2773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</a:rPr>
              <a:t>后续功能开发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83772" y="474177"/>
            <a:ext cx="25895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ffectLst/>
                <a:sym typeface="+mn-ea"/>
              </a:rPr>
              <a:t>工作</a:t>
            </a:r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effectLst/>
                <a:sym typeface="+mn-ea"/>
              </a:rPr>
              <a:t>展望</a:t>
            </a:r>
            <a:endParaRPr lang="zh-CN" alt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rot="10800000">
            <a:off x="4399915" y="2548255"/>
            <a:ext cx="2998470" cy="2427605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29025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b="1" dirty="0">
                <a:solidFill>
                  <a:schemeClr val="tx1"/>
                </a:solidFill>
              </a:rPr>
              <a:t>谢谢大家！</a:t>
            </a:r>
            <a:endParaRPr lang="zh-CN" altLang="en-US" sz="6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resource_record_key" val="{&quot;71&quot;:[76235679564]}"/>
  <p:tag name="commondata" val="eyJoZGlkIjoiOTM5YjhiNWE3NGYxOGE2YTg1ZGI0YmE0ODA1NzU5MWYifQ==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61102"/>
      </a:dk2>
      <a:lt2>
        <a:srgbClr val="FEF6F4"/>
      </a:lt2>
      <a:accent1>
        <a:srgbClr val="F86338"/>
      </a:accent1>
      <a:accent2>
        <a:srgbClr val="E44A6E"/>
      </a:accent2>
      <a:accent3>
        <a:srgbClr val="B34E8E"/>
      </a:accent3>
      <a:accent4>
        <a:srgbClr val="745693"/>
      </a:accent4>
      <a:accent5>
        <a:srgbClr val="40537C"/>
      </a:accent5>
      <a:accent6>
        <a:srgbClr val="2F4858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5F0909"/>
      </a:dk2>
      <a:lt2>
        <a:srgbClr val="FEF4F4"/>
      </a:lt2>
      <a:accent1>
        <a:srgbClr val="EE5253"/>
      </a:accent1>
      <a:accent2>
        <a:srgbClr val="FF9F43"/>
      </a:accent2>
      <a:accent3>
        <a:srgbClr val="1DD1A1"/>
      </a:accent3>
      <a:accent4>
        <a:srgbClr val="0ABDE3"/>
      </a:accent4>
      <a:accent5>
        <a:srgbClr val="2897FC"/>
      </a:accent5>
      <a:accent6>
        <a:srgbClr val="854EE8"/>
      </a:accent6>
      <a:hlink>
        <a:srgbClr val="304FFE"/>
      </a:hlink>
      <a:folHlink>
        <a:srgbClr val="49206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PC端日程表生成器</Template>
  <TotalTime>0</TotalTime>
  <Words>138</Words>
  <Application>WPS 演示</Application>
  <PresentationFormat>宽屏</PresentationFormat>
  <Paragraphs>36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1_Office 主题​​</vt:lpstr>
      <vt:lpstr>PC端日程表生成器</vt:lpstr>
      <vt:lpstr>应用场景</vt:lpstr>
      <vt:lpstr>功能介绍</vt:lpstr>
      <vt:lpstr>PC端日程表生成器</vt:lpstr>
      <vt:lpstr>谢谢大家！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PC端日程表生成器</dc:title>
  <dc:creator>芃麦 杨</dc:creator>
  <cp:lastModifiedBy>小神不敢当</cp:lastModifiedBy>
  <cp:revision>6</cp:revision>
  <dcterms:created xsi:type="dcterms:W3CDTF">2024-05-15T15:34:00Z</dcterms:created>
  <dcterms:modified xsi:type="dcterms:W3CDTF">2024-05-16T07:00:12Z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06167DFB0B14498FB0242A81DFD53D13_13</vt:lpwstr>
  </property>
  <property fmtid="{D5CDD505-2E9C-101B-9397-08002B2CF9AE}" pid="3" name="KSOProductBuildVer">
    <vt:lpwstr>2052-12.1.0.16929</vt:lpwstr>
  </property>
</Properties>
</file>